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65" r:id="rId3"/>
    <p:sldId id="277" r:id="rId4"/>
    <p:sldId id="283" r:id="rId5"/>
    <p:sldId id="285" r:id="rId6"/>
    <p:sldId id="261" r:id="rId7"/>
    <p:sldId id="260" r:id="rId8"/>
    <p:sldId id="258" r:id="rId9"/>
    <p:sldId id="259" r:id="rId10"/>
    <p:sldId id="262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6" r:id="rId22"/>
    <p:sldId id="275" r:id="rId23"/>
    <p:sldId id="289" r:id="rId24"/>
    <p:sldId id="278" r:id="rId25"/>
    <p:sldId id="279" r:id="rId26"/>
    <p:sldId id="280" r:id="rId27"/>
    <p:sldId id="281" r:id="rId28"/>
    <p:sldId id="282" r:id="rId29"/>
    <p:sldId id="284" r:id="rId30"/>
    <p:sldId id="286" r:id="rId31"/>
    <p:sldId id="287" r:id="rId32"/>
    <p:sldId id="292" r:id="rId33"/>
    <p:sldId id="293" r:id="rId34"/>
    <p:sldId id="2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3A8CA-2275-4710-80D9-A1FD8DAAD2E1}" type="datetimeFigureOut">
              <a:rPr lang="en-GB" smtClean="0"/>
              <a:pPr/>
              <a:t>12/04/2018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594B0-3355-43AD-9535-93F5D378BF9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CD315-30DD-4363-884C-7498AA317B4F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C0477-C388-4CA5-82D8-B917C25A99A7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BB657-5714-4550-918B-B28264D92990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21579-D468-4537-91B2-A9070B0EA6DF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2F52-54CD-4E9C-95BA-2944AA192001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78456-ECC3-483D-B373-BA94BFEB7B88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6EAD1-7ED1-45A5-BBEB-6882AF49D691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B33F8-C7C4-4292-B07E-9B62BE649566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FB8BA-D032-4952-BD43-460612B90E83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5AB8-A9C7-4CBC-9EEA-ACCA85F9D076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81D6-B424-48D5-AD9B-CF8A8FEFC0F4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47F625B-720E-45B9-9788-691CFA307366}" type="datetime1">
              <a:rPr lang="en-GB" smtClean="0"/>
              <a:pPr/>
              <a:t>12/04/2018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9C8D9CE9-5FF4-468C-859C-3D78DF718C8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__far* Side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Chris Oldwood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</p:spTree>
  </p:cSld>
  <p:clrMapOvr>
    <a:masterClrMapping/>
  </p:clrMapOvr>
  <p:transition advTm="1848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6146" name="Picture 2" descr="C:\Users\Chris\Downloads\TweetImages\drivers-wan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760640" cy="5016558"/>
          </a:xfrm>
          <a:prstGeom prst="rect">
            <a:avLst/>
          </a:prstGeom>
          <a:noFill/>
        </p:spPr>
      </p:pic>
    </p:spTree>
  </p:cSld>
  <p:clrMapOvr>
    <a:masterClrMapping/>
  </p:clrMapOvr>
  <p:transition advTm="614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7170" name="Picture 2" descr="C:\Users\Chris\Downloads\TweetImages\MrTea.jpg"/>
          <p:cNvPicPr>
            <a:picLocks noChangeAspect="1" noChangeArrowheads="1"/>
          </p:cNvPicPr>
          <p:nvPr/>
        </p:nvPicPr>
        <p:blipFill>
          <a:blip r:embed="rId2" cstate="print"/>
          <a:srcRect t="11321" b="26414"/>
          <a:stretch>
            <a:fillRect/>
          </a:stretch>
        </p:blipFill>
        <p:spPr bwMode="auto">
          <a:xfrm>
            <a:off x="1475656" y="548680"/>
            <a:ext cx="6048672" cy="5021539"/>
          </a:xfrm>
          <a:prstGeom prst="rect">
            <a:avLst/>
          </a:prstGeom>
          <a:noFill/>
        </p:spPr>
      </p:pic>
    </p:spTree>
  </p:cSld>
  <p:clrMapOvr>
    <a:masterClrMapping/>
  </p:clrMapOvr>
  <p:transition advTm="914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8194" name="Picture 2" descr="C:\Users\Chris\Downloads\TweetImages\scou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768752" cy="5050124"/>
          </a:xfrm>
          <a:prstGeom prst="rect">
            <a:avLst/>
          </a:prstGeom>
          <a:noFill/>
        </p:spPr>
      </p:pic>
    </p:spTree>
  </p:cSld>
  <p:clrMapOvr>
    <a:masterClrMapping/>
  </p:clrMapOvr>
  <p:transition advTm="592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0242" name="Picture 2" descr="C:\Users\Chris\Downloads\TweetImages\chevr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48680"/>
            <a:ext cx="4968552" cy="5022505"/>
          </a:xfrm>
          <a:prstGeom prst="rect">
            <a:avLst/>
          </a:prstGeom>
          <a:noFill/>
        </p:spPr>
      </p:pic>
    </p:spTree>
  </p:cSld>
  <p:clrMapOvr>
    <a:masterClrMapping/>
  </p:clrMapOvr>
  <p:transition advTm="7141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1266" name="Picture 2" descr="C:\Users\Chris\Downloads\TweetImages\apple-64-co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780421" cy="5040561"/>
          </a:xfrm>
          <a:prstGeom prst="rect">
            <a:avLst/>
          </a:prstGeom>
          <a:noFill/>
        </p:spPr>
      </p:pic>
    </p:spTree>
  </p:cSld>
  <p:clrMapOvr>
    <a:masterClrMapping/>
  </p:clrMapOvr>
  <p:transition advTm="862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2290" name="Picture 2" descr="C:\Users\Chris\Downloads\TweetImages\ai.jpg"/>
          <p:cNvPicPr>
            <a:picLocks noChangeAspect="1" noChangeArrowheads="1"/>
          </p:cNvPicPr>
          <p:nvPr/>
        </p:nvPicPr>
        <p:blipFill>
          <a:blip r:embed="rId2" cstate="print"/>
          <a:srcRect t="13333" b="20000"/>
          <a:stretch>
            <a:fillRect/>
          </a:stretch>
        </p:blipFill>
        <p:spPr bwMode="auto">
          <a:xfrm>
            <a:off x="1691680" y="548680"/>
            <a:ext cx="5688632" cy="5056562"/>
          </a:xfrm>
          <a:prstGeom prst="rect">
            <a:avLst/>
          </a:prstGeom>
          <a:noFill/>
        </p:spPr>
      </p:pic>
    </p:spTree>
  </p:cSld>
  <p:clrMapOvr>
    <a:masterClrMapping/>
  </p:clrMapOvr>
  <p:transition advTm="770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3314" name="Picture 2" descr="C:\Users\Chris\Downloads\TweetImages\g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800" cy="4560506"/>
          </a:xfrm>
          <a:prstGeom prst="rect">
            <a:avLst/>
          </a:prstGeom>
          <a:noFill/>
        </p:spPr>
      </p:pic>
    </p:spTree>
  </p:cSld>
  <p:clrMapOvr>
    <a:masterClrMapping/>
  </p:clrMapOvr>
  <p:transition advTm="10859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4338" name="Picture 2" descr="C:\Users\Chris\Downloads\TweetImages\javascri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96744" cy="5022558"/>
          </a:xfrm>
          <a:prstGeom prst="rect">
            <a:avLst/>
          </a:prstGeom>
          <a:noFill/>
        </p:spPr>
      </p:pic>
    </p:spTree>
  </p:cSld>
  <p:clrMapOvr>
    <a:masterClrMapping/>
  </p:clrMapOvr>
  <p:transition advTm="7078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5362" name="Picture 2" descr="C:\Users\Chris\Downloads\TweetImages\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59"/>
            <a:ext cx="7200800" cy="4061351"/>
          </a:xfrm>
          <a:prstGeom prst="rect">
            <a:avLst/>
          </a:prstGeom>
          <a:noFill/>
        </p:spPr>
      </p:pic>
    </p:spTree>
  </p:cSld>
  <p:clrMapOvr>
    <a:masterClrMapping/>
  </p:clrMapOvr>
  <p:transition advTm="901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6386" name="Picture 2" descr="C:\Users\Chris\Downloads\TweetImages\photo-bom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528392" cy="5053248"/>
          </a:xfrm>
          <a:prstGeom prst="rect">
            <a:avLst/>
          </a:prstGeom>
          <a:noFill/>
        </p:spPr>
      </p:pic>
    </p:spTree>
  </p:cSld>
  <p:clrMapOvr>
    <a:masterClrMapping/>
  </p:clrMapOvr>
  <p:transition advTm="1126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9218" name="Picture 2" descr="C:\Users\Chris\Downloads\TweetImages\binary-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780420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4937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7410" name="Picture 2" descr="C:\Users\Chris\Downloads\TweetImages\Hacker.jpg"/>
          <p:cNvPicPr>
            <a:picLocks noChangeAspect="1" noChangeArrowheads="1"/>
          </p:cNvPicPr>
          <p:nvPr/>
        </p:nvPicPr>
        <p:blipFill>
          <a:blip r:embed="rId2" cstate="print"/>
          <a:srcRect r="2000" b="3684"/>
          <a:stretch>
            <a:fillRect/>
          </a:stretch>
        </p:blipFill>
        <p:spPr bwMode="auto">
          <a:xfrm>
            <a:off x="971600" y="548680"/>
            <a:ext cx="7200800" cy="4335176"/>
          </a:xfrm>
          <a:prstGeom prst="rect">
            <a:avLst/>
          </a:prstGeom>
          <a:noFill/>
        </p:spPr>
      </p:pic>
    </p:spTree>
  </p:cSld>
  <p:clrMapOvr>
    <a:masterClrMapping/>
  </p:clrMapOvr>
  <p:transition advTm="550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8434" name="Picture 2" descr="C:\Users\Chris\Downloads\TweetImages\tc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48680"/>
            <a:ext cx="5040560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11297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0482" name="Picture 2" descr="C:\Users\Chris\Downloads\TweetImages\big-da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116935" cy="3312368"/>
          </a:xfrm>
          <a:prstGeom prst="rect">
            <a:avLst/>
          </a:prstGeom>
          <a:noFill/>
        </p:spPr>
      </p:pic>
    </p:spTree>
  </p:cSld>
  <p:clrMapOvr>
    <a:masterClrMapping/>
  </p:clrMapOvr>
  <p:transition advTm="1061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3794" name="Picture 2" descr="C:\Users\Chris\Downloads\TweetImages\training-data.png"/>
          <p:cNvPicPr>
            <a:picLocks noChangeAspect="1" noChangeArrowheads="1"/>
          </p:cNvPicPr>
          <p:nvPr/>
        </p:nvPicPr>
        <p:blipFill>
          <a:blip r:embed="rId2" cstate="print"/>
          <a:srcRect l="1000" r="2000"/>
          <a:stretch>
            <a:fillRect/>
          </a:stretch>
        </p:blipFill>
        <p:spPr bwMode="auto">
          <a:xfrm>
            <a:off x="971600" y="548680"/>
            <a:ext cx="7202080" cy="4176464"/>
          </a:xfrm>
          <a:prstGeom prst="rect">
            <a:avLst/>
          </a:prstGeom>
          <a:noFill/>
        </p:spPr>
      </p:pic>
    </p:spTree>
  </p:cSld>
  <p:clrMapOvr>
    <a:masterClrMapping/>
  </p:clrMapOvr>
  <p:transition advTm="9859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2530" name="Picture 2" descr="C:\Users\Chris\Downloads\TweetImages\redirect.jpg"/>
          <p:cNvPicPr>
            <a:picLocks noChangeAspect="1" noChangeArrowheads="1"/>
          </p:cNvPicPr>
          <p:nvPr/>
        </p:nvPicPr>
        <p:blipFill>
          <a:blip r:embed="rId2" cstate="print"/>
          <a:srcRect t="15789" b="21053"/>
          <a:stretch>
            <a:fillRect/>
          </a:stretch>
        </p:blipFill>
        <p:spPr bwMode="auto">
          <a:xfrm>
            <a:off x="1979712" y="548680"/>
            <a:ext cx="5184576" cy="4365959"/>
          </a:xfrm>
          <a:prstGeom prst="rect">
            <a:avLst/>
          </a:prstGeom>
          <a:noFill/>
        </p:spPr>
      </p:pic>
    </p:spTree>
  </p:cSld>
  <p:clrMapOvr>
    <a:masterClrMapping/>
  </p:clrMapOvr>
  <p:transition advTm="14265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3554" name="Picture 2" descr="C:\Users\Chris\Downloads\TweetImages\cv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997438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8391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4578" name="Picture 2" descr="C:\Users\Chris\Downloads\TweetImages\tab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744416" cy="4992556"/>
          </a:xfrm>
          <a:prstGeom prst="rect">
            <a:avLst/>
          </a:prstGeom>
          <a:noFill/>
        </p:spPr>
      </p:pic>
    </p:spTree>
  </p:cSld>
  <p:clrMapOvr>
    <a:masterClrMapping/>
  </p:clrMapOvr>
  <p:transition advTm="6843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5602" name="Picture 2" descr="C:\Users\Chris\Downloads\TweetImages\field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548680"/>
            <a:ext cx="7200801" cy="3422990"/>
          </a:xfrm>
          <a:prstGeom prst="rect">
            <a:avLst/>
          </a:prstGeom>
          <a:noFill/>
        </p:spPr>
      </p:pic>
    </p:spTree>
  </p:cSld>
  <p:clrMapOvr>
    <a:masterClrMapping/>
  </p:clrMapOvr>
  <p:transition advTm="6203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6626" name="Picture 2" descr="C:\Users\Chris\Downloads\TweetImages\merge-in-t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548680"/>
            <a:ext cx="2808312" cy="4984869"/>
          </a:xfrm>
          <a:prstGeom prst="rect">
            <a:avLst/>
          </a:prstGeom>
          <a:noFill/>
        </p:spPr>
      </p:pic>
    </p:spTree>
  </p:cSld>
  <p:clrMapOvr>
    <a:masterClrMapping/>
  </p:clrMapOvr>
  <p:transition advTm="911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8674" name="Picture 2" descr="C:\Users\Chris\Downloads\TweetImages\4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800" cy="4128460"/>
          </a:xfrm>
          <a:prstGeom prst="rect">
            <a:avLst/>
          </a:prstGeom>
          <a:noFill/>
        </p:spPr>
      </p:pic>
    </p:spTree>
  </p:cSld>
  <p:clrMapOvr>
    <a:masterClrMapping/>
  </p:clrMapOvr>
  <p:transition advTm="1270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1506" name="Picture 2" descr="C:\Users\Chris\Downloads\TweetImages\seven-seg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548680"/>
            <a:ext cx="3456384" cy="5048983"/>
          </a:xfrm>
          <a:prstGeom prst="rect">
            <a:avLst/>
          </a:prstGeom>
          <a:noFill/>
        </p:spPr>
      </p:pic>
    </p:spTree>
  </p:cSld>
  <p:clrMapOvr>
    <a:masterClrMapping/>
  </p:clrMapOvr>
  <p:transition advTm="5141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0722" name="Picture 2" descr="C:\Users\Chris\Downloads\TweetImages\code-after-holi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800" cy="4524501"/>
          </a:xfrm>
          <a:prstGeom prst="rect">
            <a:avLst/>
          </a:prstGeom>
          <a:noFill/>
        </p:spPr>
      </p:pic>
    </p:spTree>
  </p:cSld>
  <p:clrMapOvr>
    <a:masterClrMapping/>
  </p:clrMapOvr>
  <p:transition advTm="7937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1746" name="Picture 2" descr="C:\Users\Chris\Downloads\TweetImages\the-cl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48680"/>
            <a:ext cx="4680520" cy="5010369"/>
          </a:xfrm>
          <a:prstGeom prst="rect">
            <a:avLst/>
          </a:prstGeom>
          <a:noFill/>
        </p:spPr>
      </p:pic>
    </p:spTree>
  </p:cSld>
  <p:clrMapOvr>
    <a:masterClrMapping/>
  </p:clrMapOvr>
  <p:transition advTm="6469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6866" name="Picture 2" descr="C:\Users\Chris\Downloads\TweetImages\phone.jpg"/>
          <p:cNvPicPr>
            <a:picLocks noChangeAspect="1" noChangeArrowheads="1"/>
          </p:cNvPicPr>
          <p:nvPr/>
        </p:nvPicPr>
        <p:blipFill>
          <a:blip r:embed="rId2" cstate="print"/>
          <a:srcRect t="2687" b="20739"/>
          <a:stretch>
            <a:fillRect/>
          </a:stretch>
        </p:blipFill>
        <p:spPr bwMode="auto">
          <a:xfrm>
            <a:off x="2123728" y="548680"/>
            <a:ext cx="4936930" cy="5040560"/>
          </a:xfrm>
          <a:prstGeom prst="rect">
            <a:avLst/>
          </a:prstGeom>
          <a:noFill/>
        </p:spPr>
      </p:pic>
    </p:spTree>
  </p:cSld>
  <p:clrMapOvr>
    <a:masterClrMapping/>
  </p:clrMapOvr>
  <p:transition advTm="7485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7890" name="Picture 2" descr="C:\Users\Chris\Downloads\TweetImages\pTrump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548680"/>
            <a:ext cx="7200800" cy="3894433"/>
          </a:xfrm>
          <a:prstGeom prst="rect">
            <a:avLst/>
          </a:prstGeom>
          <a:noFill/>
        </p:spPr>
      </p:pic>
    </p:spTree>
  </p:cSld>
  <p:clrMapOvr>
    <a:masterClrMapping/>
  </p:clrMapOvr>
  <p:transition advTm="10171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1026" name="Picture 2" descr="C:\Users\Chris\Downloads\TweetImages\nu11pt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173515" cy="1588765"/>
          </a:xfrm>
          <a:prstGeom prst="rect">
            <a:avLst/>
          </a:prstGeom>
          <a:noFill/>
        </p:spPr>
      </p:pic>
    </p:spTree>
  </p:cSld>
  <p:clrMapOvr>
    <a:masterClrMapping/>
  </p:clrMapOvr>
  <p:transition advTm="52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7650" name="Picture 2" descr="C:\Users\Chris\Downloads\TweetImages\leaky-abstrac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077694" y="-1557414"/>
            <a:ext cx="2988612" cy="7200799"/>
          </a:xfrm>
          <a:prstGeom prst="rect">
            <a:avLst/>
          </a:prstGeom>
          <a:noFill/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9698" name="Picture 2" descr="C:\Users\Chris\Downloads\TweetImages\stock-overflow.jpg"/>
          <p:cNvPicPr>
            <a:picLocks noChangeAspect="1" noChangeArrowheads="1"/>
          </p:cNvPicPr>
          <p:nvPr/>
        </p:nvPicPr>
        <p:blipFill>
          <a:blip r:embed="rId2" cstate="print"/>
          <a:srcRect t="19963" b="7864"/>
          <a:stretch>
            <a:fillRect/>
          </a:stretch>
        </p:blipFill>
        <p:spPr bwMode="auto">
          <a:xfrm>
            <a:off x="2627784" y="548680"/>
            <a:ext cx="3960440" cy="5081520"/>
          </a:xfrm>
          <a:prstGeom prst="rect">
            <a:avLst/>
          </a:prstGeom>
          <a:noFill/>
        </p:spPr>
      </p:pic>
    </p:spTree>
  </p:cSld>
  <p:clrMapOvr>
    <a:masterClrMapping/>
  </p:clrMapOvr>
  <p:transition advTm="778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5122" name="Picture 2" descr="C:\Users\Chris\Downloads\TweetImages\da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1"/>
            <a:ext cx="7128792" cy="2339136"/>
          </a:xfrm>
          <a:prstGeom prst="rect">
            <a:avLst/>
          </a:prstGeom>
          <a:noFill/>
        </p:spPr>
      </p:pic>
    </p:spTree>
  </p:cSld>
  <p:clrMapOvr>
    <a:masterClrMapping/>
  </p:clrMapOvr>
  <p:transition advTm="5203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4098" name="Picture 2" descr="C:\Users\Chris\Downloads\TweetImages\Jum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696744" cy="5050004"/>
          </a:xfrm>
          <a:prstGeom prst="rect">
            <a:avLst/>
          </a:prstGeom>
          <a:noFill/>
        </p:spPr>
      </p:pic>
    </p:spTree>
  </p:cSld>
  <p:clrMapOvr>
    <a:masterClrMapping/>
  </p:clrMapOvr>
  <p:transition advTm="829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2050" name="Picture 2" descr="C:\Users\Chris\Downloads\TweetImages\web-safe-pal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616624" cy="5031559"/>
          </a:xfrm>
          <a:prstGeom prst="rect">
            <a:avLst/>
          </a:prstGeom>
          <a:noFill/>
        </p:spPr>
      </p:pic>
    </p:spTree>
  </p:cSld>
  <p:clrMapOvr>
    <a:masterClrMapping/>
  </p:clrMapOvr>
  <p:transition advTm="804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@chrisoldwood / gort@cix.co.uk / chrisoldwood.com</a:t>
            </a:r>
            <a:endParaRPr lang="en-GB"/>
          </a:p>
        </p:txBody>
      </p:sp>
      <p:pic>
        <p:nvPicPr>
          <p:cNvPr id="3074" name="Picture 2" descr="C:\Users\Chris\Downloads\TweetImages\Nagel.jpg"/>
          <p:cNvPicPr>
            <a:picLocks noChangeAspect="1" noChangeArrowheads="1"/>
          </p:cNvPicPr>
          <p:nvPr/>
        </p:nvPicPr>
        <p:blipFill>
          <a:blip r:embed="rId2" cstate="print"/>
          <a:srcRect l="2000" t="8295" r="5000" b="3230"/>
          <a:stretch>
            <a:fillRect/>
          </a:stretch>
        </p:blipFill>
        <p:spPr bwMode="auto">
          <a:xfrm>
            <a:off x="971600" y="1268759"/>
            <a:ext cx="7200800" cy="2477695"/>
          </a:xfrm>
          <a:prstGeom prst="rect">
            <a:avLst/>
          </a:prstGeom>
          <a:noFill/>
        </p:spPr>
      </p:pic>
    </p:spTree>
  </p:cSld>
  <p:clrMapOvr>
    <a:masterClrMapping/>
  </p:clrMapOvr>
  <p:transition advTm="9016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PT-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PPT-Theme</Template>
  <TotalTime>196</TotalTime>
  <Words>211</Words>
  <Application>Microsoft Office PowerPoint</Application>
  <PresentationFormat>On-screen Show (4:3)</PresentationFormat>
  <Paragraphs>36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PPT-Theme</vt:lpstr>
      <vt:lpstr>The __far* Side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__far* Side</dc:title>
  <dc:creator>Chris Oldwood</dc:creator>
  <cp:lastModifiedBy>Chris Oldwood</cp:lastModifiedBy>
  <cp:revision>39</cp:revision>
  <dcterms:created xsi:type="dcterms:W3CDTF">2018-04-12T10:18:00Z</dcterms:created>
  <dcterms:modified xsi:type="dcterms:W3CDTF">2018-04-12T15:49:18Z</dcterms:modified>
</cp:coreProperties>
</file>